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40wintergarten.de/index.html" TargetMode="External"/><Relationship Id="rId3" Type="http://schemas.openxmlformats.org/officeDocument/2006/relationships/hyperlink" Target="https://dream.040wintergarten.de/paket-575dfdd57cf14575b22b67bdd826437f/wintergarten-planen-welcher-typ-passt-zu-meinem-grundst-ck-und-nutzung-4805947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Baugenehmigung Hamburg 2026: Das neue Recht einfach erklärt</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planen: Welcher Typ passt zu meinem Grundstück und Nutzungswunsch?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